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9AC70-E739-4ACC-879D-FEC155CE0AF3}" v="26" dt="2025-07-21T09:15:55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nrich Wendelboe" userId="d142f49c-de5d-4c75-99cf-fd2431aee03c" providerId="ADAL" clId="{8479AC70-E739-4ACC-879D-FEC155CE0AF3}"/>
    <pc:docChg chg="custSel addSld modSld">
      <pc:chgData name="Heinrich Wendelboe" userId="d142f49c-de5d-4c75-99cf-fd2431aee03c" providerId="ADAL" clId="{8479AC70-E739-4ACC-879D-FEC155CE0AF3}" dt="2025-07-21T09:14:14.541" v="76" actId="27918"/>
      <pc:docMkLst>
        <pc:docMk/>
      </pc:docMkLst>
      <pc:sldChg chg="delSp modSp mod">
        <pc:chgData name="Heinrich Wendelboe" userId="d142f49c-de5d-4c75-99cf-fd2431aee03c" providerId="ADAL" clId="{8479AC70-E739-4ACC-879D-FEC155CE0AF3}" dt="2025-07-21T09:10:06.419" v="73" actId="478"/>
        <pc:sldMkLst>
          <pc:docMk/>
          <pc:sldMk cId="1325543766" sldId="256"/>
        </pc:sldMkLst>
        <pc:spChg chg="mod">
          <ac:chgData name="Heinrich Wendelboe" userId="d142f49c-de5d-4c75-99cf-fd2431aee03c" providerId="ADAL" clId="{8479AC70-E739-4ACC-879D-FEC155CE0AF3}" dt="2025-07-21T09:03:12.668" v="14" actId="27636"/>
          <ac:spMkLst>
            <pc:docMk/>
            <pc:sldMk cId="1325543766" sldId="256"/>
            <ac:spMk id="2" creationId="{81A4109C-2EFD-4C46-6340-D65FFF3C6BEB}"/>
          </ac:spMkLst>
        </pc:spChg>
        <pc:spChg chg="del">
          <ac:chgData name="Heinrich Wendelboe" userId="d142f49c-de5d-4c75-99cf-fd2431aee03c" providerId="ADAL" clId="{8479AC70-E739-4ACC-879D-FEC155CE0AF3}" dt="2025-07-21T09:10:06.419" v="73" actId="478"/>
          <ac:spMkLst>
            <pc:docMk/>
            <pc:sldMk cId="1325543766" sldId="256"/>
            <ac:spMk id="3" creationId="{373D0C17-1172-D7E1-8AD0-E4668C8FB839}"/>
          </ac:spMkLst>
        </pc:spChg>
      </pc:sldChg>
      <pc:sldChg chg="addSp delSp modSp add mod">
        <pc:chgData name="Heinrich Wendelboe" userId="d142f49c-de5d-4c75-99cf-fd2431aee03c" providerId="ADAL" clId="{8479AC70-E739-4ACC-879D-FEC155CE0AF3}" dt="2025-07-21T09:14:14.541" v="76" actId="27918"/>
        <pc:sldMkLst>
          <pc:docMk/>
          <pc:sldMk cId="62629324" sldId="257"/>
        </pc:sldMkLst>
        <pc:spChg chg="del mod">
          <ac:chgData name="Heinrich Wendelboe" userId="d142f49c-de5d-4c75-99cf-fd2431aee03c" providerId="ADAL" clId="{8479AC70-E739-4ACC-879D-FEC155CE0AF3}" dt="2025-07-21T09:09:08.947" v="48" actId="478"/>
          <ac:spMkLst>
            <pc:docMk/>
            <pc:sldMk cId="62629324" sldId="257"/>
            <ac:spMk id="2" creationId="{81A4109C-2EFD-4C46-6340-D65FFF3C6BEB}"/>
          </ac:spMkLst>
        </pc:spChg>
        <pc:spChg chg="del mod">
          <ac:chgData name="Heinrich Wendelboe" userId="d142f49c-de5d-4c75-99cf-fd2431aee03c" providerId="ADAL" clId="{8479AC70-E739-4ACC-879D-FEC155CE0AF3}" dt="2025-07-21T09:08:31.884" v="44" actId="21"/>
          <ac:spMkLst>
            <pc:docMk/>
            <pc:sldMk cId="62629324" sldId="257"/>
            <ac:spMk id="3" creationId="{373D0C17-1172-D7E1-8AD0-E4668C8FB839}"/>
          </ac:spMkLst>
        </pc:spChg>
        <pc:spChg chg="add del mod">
          <ac:chgData name="Heinrich Wendelboe" userId="d142f49c-de5d-4c75-99cf-fd2431aee03c" providerId="ADAL" clId="{8479AC70-E739-4ACC-879D-FEC155CE0AF3}" dt="2025-07-21T09:09:13.299" v="49" actId="478"/>
          <ac:spMkLst>
            <pc:docMk/>
            <pc:sldMk cId="62629324" sldId="257"/>
            <ac:spMk id="8" creationId="{00DA2D8F-968E-7E04-3141-6B7BED266BBE}"/>
          </ac:spMkLst>
        </pc:spChg>
        <pc:graphicFrameChg chg="add mod">
          <ac:chgData name="Heinrich Wendelboe" userId="d142f49c-de5d-4c75-99cf-fd2431aee03c" providerId="ADAL" clId="{8479AC70-E739-4ACC-879D-FEC155CE0AF3}" dt="2025-07-21T09:09:33.092" v="72" actId="20577"/>
          <ac:graphicFrameMkLst>
            <pc:docMk/>
            <pc:sldMk cId="62629324" sldId="257"/>
            <ac:graphicFrameMk id="6" creationId="{F928519A-4AFB-643E-9AD5-F6D1B164FA2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dirty="0"/>
              <a:t>Temperaturer</a:t>
            </a:r>
            <a:endParaRPr lang="da-DK" baseline="0" dirty="0"/>
          </a:p>
          <a:p>
            <a:pPr>
              <a:defRPr/>
            </a:pPr>
            <a:endParaRPr lang="da-D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4.958353838582677E-2"/>
          <c:y val="0.13947765503040724"/>
          <c:w val="0.93635396161417328"/>
          <c:h val="0.742896591456540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5612459632</c:v>
                </c:pt>
                <c:pt idx="1">
                  <c:v>8547963241</c:v>
                </c:pt>
                <c:pt idx="2">
                  <c:v>0505209996</c:v>
                </c:pt>
              </c:strCache>
            </c:strRef>
          </c:cat>
          <c:val>
            <c:numRef>
              <c:f>'Ark1'!$B$2:$B$4</c:f>
              <c:numCache>
                <c:formatCode>General</c:formatCode>
                <c:ptCount val="3"/>
                <c:pt idx="0">
                  <c:v>21</c:v>
                </c:pt>
                <c:pt idx="1">
                  <c:v>23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4-417A-AD6F-26BFCF1AE9A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5612459632</c:v>
                </c:pt>
                <c:pt idx="1">
                  <c:v>8547963241</c:v>
                </c:pt>
                <c:pt idx="2">
                  <c:v>0505209996</c:v>
                </c:pt>
              </c:strCache>
            </c:strRef>
          </c:cat>
          <c:val>
            <c:numRef>
              <c:f>'Ark1'!$C$2:$C$4</c:f>
              <c:numCache>
                <c:formatCode>General</c:formatCode>
                <c:ptCount val="3"/>
                <c:pt idx="0">
                  <c:v>18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4-417A-AD6F-26BFCF1AE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292640"/>
        <c:axId val="970294440"/>
      </c:barChart>
      <c:catAx>
        <c:axId val="970292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70294440"/>
        <c:crosses val="autoZero"/>
        <c:auto val="1"/>
        <c:lblAlgn val="ctr"/>
        <c:lblOffset val="100"/>
        <c:noMultiLvlLbl val="0"/>
      </c:catAx>
      <c:valAx>
        <c:axId val="970294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02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0ABCE-91F3-CB04-175A-0185C3FEF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5E2B181-BFF1-7E44-847B-5FC1B8A2E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A64AFB-1723-E5BE-C3F4-BC2A89E8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0AD323-A43C-839B-AE70-C54092DC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AFB9D7-310B-E768-185F-1E47CD17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020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29698-F54A-80DE-C83D-372509B4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7212F1B-B340-0837-B7EE-A5ED749DA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7EC394-F51C-2B46-E804-50C27BD0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A69E9A-8E3E-DBC3-F9DE-4ED761F8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AA13D1-2F3F-D991-0FAB-15DAEE49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11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95C227B-AD04-1880-9B82-E9C34E684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225AA58-8AD6-1EDB-2F5D-352A149A7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7EFE56C-0FAC-624B-0C47-6C72A1FC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0C8A97-6F28-7846-BE89-36D7206D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4E4CE0-2ACC-5E5A-2C3C-E6C3BA66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718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DCA713-1D1F-FC91-D221-8C6AE48E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EA933F-CEFF-4F27-80CF-DD5C91E8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821745-8B01-85D5-FA90-06514D3F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1EF962-C653-42EC-5EAB-14F5907D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08990B-1557-379A-6444-9F294E7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421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C7139-0E5F-BF6F-5C09-5E9A6C40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B25728E-C0CB-F972-4650-D447D1109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C8837AB-8E49-9C63-649A-A42ED133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611D34E-EA96-3721-8DDB-01E831486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261965-0CFC-F522-6E7C-3063BAD2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49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B2D88-064D-ABD2-8DFD-25E33A74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17EFC4-F94B-E73D-7D97-56561A17C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680B1C1-6C07-D2B0-25F2-E4880502D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F9E759C-0B96-7815-C5D8-9B75B980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C4EB313-D585-D25F-0FB7-CA0C5AA1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46B197-387C-60DA-03C4-C9129DD6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474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169FD-4D4C-0998-0711-98C10C23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E6012B7-B3FC-70A7-C63C-6E37A8455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1C47423-345E-555D-A65D-92F14AFC5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0EE634F-30C6-9E91-F764-12CC62A06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6C52A75-D036-8FEE-5CB9-E007D669D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AE30B39-E7B0-C4B5-1266-9BCD2836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24B97F6-E055-708C-3C0C-F64134FD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4AAB8DF-D6E3-9514-E39C-DF2B7B2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61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223EA-D256-E4EA-C9DC-F45B8778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9286925-2F45-8264-AF46-FE5557A3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DD05DCE-EC1F-5729-2D16-5EBCCACF5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5DB7CD1-CC75-F863-7ED4-5EC13D97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29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3F6F4EA-A6D5-F715-A2FA-83A6F0ED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9E02117-5FF9-59AD-B5F3-EE380354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72046EF-28D5-DADF-7012-0F2595565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98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C9386-A82E-1FE4-4F5A-78C43BF9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B68A43-4CFF-9F54-CAA0-6794BC053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397D72-8764-D149-F0E0-4AB659E76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A4353AC-4C62-2008-97DB-F8024139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960173E-A64F-CEFA-AA8C-777E66FE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65F308-FD37-2EB1-4256-7AD4E04E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05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A433F-BEA1-97DF-FD16-9A079C9D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8C27FDB-E958-69CA-9E18-7FF3E297B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24EA952-D30E-BB41-10F1-8C9234354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4F050EE-8DF1-8E55-7DA5-DAC5BBF5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AE3C398-2DAE-2E63-14B2-5A386945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260F3E-53BB-81E8-5412-75B2D5C3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333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D418894-F428-F4BE-4F2D-3F89AA6B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E3E51E-F788-AAF0-B472-75458C630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042BA35-4EDF-4447-D73B-489C8778B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BFBE70-59BF-24E1-DF5D-B5EED42BE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6BD691-E16B-86B6-62F4-D8DF316B6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227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4109C-2EFD-4C46-6340-D65FFF3C6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I PowerPoint finder du design med sidehoveder, sidefødder</a:t>
            </a:r>
          </a:p>
        </p:txBody>
      </p:sp>
    </p:spTree>
    <p:extLst>
      <p:ext uri="{BB962C8B-B14F-4D97-AF65-F5344CB8AC3E}">
        <p14:creationId xmlns:p14="http://schemas.microsoft.com/office/powerpoint/2010/main" val="132554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928519A-4AFB-643E-9AD5-F6D1B164FA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5195131"/>
              </p:ext>
            </p:extLst>
          </p:nvPr>
        </p:nvGraphicFramePr>
        <p:xfrm>
          <a:off x="2032000" y="701964"/>
          <a:ext cx="8128000" cy="543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62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 PowerPoint finder du design med sidehoveder, sidefødder</vt:lpstr>
      <vt:lpstr>PowerPoint-præsentation</vt:lpstr>
    </vt:vector>
  </TitlesOfParts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Heinrich Wendelboe</dc:creator>
  <cp:lastModifiedBy>Heinrich Wendelboe</cp:lastModifiedBy>
  <cp:revision>1</cp:revision>
  <dcterms:created xsi:type="dcterms:W3CDTF">2025-07-21T09:02:08Z</dcterms:created>
  <dcterms:modified xsi:type="dcterms:W3CDTF">2025-07-21T09:16:06Z</dcterms:modified>
</cp:coreProperties>
</file>